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46"/>
    <p:restoredTop sz="94626"/>
  </p:normalViewPr>
  <p:slideViewPr>
    <p:cSldViewPr>
      <p:cViewPr varScale="1">
        <p:scale>
          <a:sx n="71" d="100"/>
          <a:sy n="71" d="100"/>
        </p:scale>
        <p:origin x="3760" y="47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onlatorn Boonsri" userId="51b978c5ee6f72b5" providerId="LiveId" clId="{6C76F350-C56D-8848-B9EF-A825BFE6BFE5}"/>
    <pc:docChg chg="modSld">
      <pc:chgData name="Chonlatorn Boonsri" userId="51b978c5ee6f72b5" providerId="LiveId" clId="{6C76F350-C56D-8848-B9EF-A825BFE6BFE5}" dt="2023-11-28T07:58:34.467" v="56"/>
      <pc:docMkLst>
        <pc:docMk/>
      </pc:docMkLst>
      <pc:sldChg chg="addSp delSp modSp mod">
        <pc:chgData name="Chonlatorn Boonsri" userId="51b978c5ee6f72b5" providerId="LiveId" clId="{6C76F350-C56D-8848-B9EF-A825BFE6BFE5}" dt="2023-11-28T07:58:34.467" v="56"/>
        <pc:sldMkLst>
          <pc:docMk/>
          <pc:sldMk cId="0" sldId="257"/>
        </pc:sldMkLst>
        <pc:spChg chg="add del mod">
          <ac:chgData name="Chonlatorn Boonsri" userId="51b978c5ee6f72b5" providerId="LiveId" clId="{6C76F350-C56D-8848-B9EF-A825BFE6BFE5}" dt="2023-11-28T07:55:51.816" v="4"/>
          <ac:spMkLst>
            <pc:docMk/>
            <pc:sldMk cId="0" sldId="257"/>
            <ac:spMk id="3" creationId="{2BDDD3FD-3339-2BAF-4D0A-9738475CDB5F}"/>
          </ac:spMkLst>
        </pc:spChg>
        <pc:spChg chg="add del mod">
          <ac:chgData name="Chonlatorn Boonsri" userId="51b978c5ee6f72b5" providerId="LiveId" clId="{6C76F350-C56D-8848-B9EF-A825BFE6BFE5}" dt="2023-11-28T07:58:34.467" v="56"/>
          <ac:spMkLst>
            <pc:docMk/>
            <pc:sldMk cId="0" sldId="257"/>
            <ac:spMk id="4" creationId="{5AFA8C27-123C-70A6-9362-E05B156BB4F8}"/>
          </ac:spMkLst>
        </pc:spChg>
        <pc:spChg chg="mod">
          <ac:chgData name="Chonlatorn Boonsri" userId="51b978c5ee6f72b5" providerId="LiveId" clId="{6C76F350-C56D-8848-B9EF-A825BFE6BFE5}" dt="2023-11-28T07:58:29.994" v="53" actId="20577"/>
          <ac:spMkLst>
            <pc:docMk/>
            <pc:sldMk cId="0" sldId="257"/>
            <ac:spMk id="7" creationId="{00000000-0000-0000-0000-000000000000}"/>
          </ac:spMkLst>
        </pc:spChg>
        <pc:picChg chg="mod">
          <ac:chgData name="Chonlatorn Boonsri" userId="51b978c5ee6f72b5" providerId="LiveId" clId="{6C76F350-C56D-8848-B9EF-A825BFE6BFE5}" dt="2023-11-28T07:57:47.186" v="26" actId="1076"/>
          <ac:picMkLst>
            <pc:docMk/>
            <pc:sldMk cId="0" sldId="257"/>
            <ac:picMk id="2" creationId="{1FE0144E-671B-C446-91CF-F07C7AF09E90}"/>
          </ac:picMkLst>
        </pc:picChg>
      </pc:sldChg>
    </pc:docChg>
  </pc:docChgLst>
  <pc:docChgLst>
    <pc:chgData name="Chonlatorn Boonsri" userId="51b978c5ee6f72b5" providerId="LiveId" clId="{65C50C53-6F78-8848-83AF-043AA5B0D0DF}"/>
    <pc:docChg chg="modSld">
      <pc:chgData name="Chonlatorn Boonsri" userId="51b978c5ee6f72b5" providerId="LiveId" clId="{65C50C53-6F78-8848-83AF-043AA5B0D0DF}" dt="2023-11-28T07:18:31.531" v="32" actId="20577"/>
      <pc:docMkLst>
        <pc:docMk/>
      </pc:docMkLst>
      <pc:sldChg chg="addSp delSp modSp mod">
        <pc:chgData name="Chonlatorn Boonsri" userId="51b978c5ee6f72b5" providerId="LiveId" clId="{65C50C53-6F78-8848-83AF-043AA5B0D0DF}" dt="2023-11-28T07:18:31.531" v="32" actId="20577"/>
        <pc:sldMkLst>
          <pc:docMk/>
          <pc:sldMk cId="0" sldId="257"/>
        </pc:sldMkLst>
        <pc:spChg chg="add del mod">
          <ac:chgData name="Chonlatorn Boonsri" userId="51b978c5ee6f72b5" providerId="LiveId" clId="{65C50C53-6F78-8848-83AF-043AA5B0D0DF}" dt="2023-11-28T07:17:59.216" v="27"/>
          <ac:spMkLst>
            <pc:docMk/>
            <pc:sldMk cId="0" sldId="257"/>
            <ac:spMk id="3" creationId="{AADE4C50-CD8F-FCD3-69F0-3B0EE88963F3}"/>
          </ac:spMkLst>
        </pc:spChg>
        <pc:spChg chg="mod">
          <ac:chgData name="Chonlatorn Boonsri" userId="51b978c5ee6f72b5" providerId="LiveId" clId="{65C50C53-6F78-8848-83AF-043AA5B0D0DF}" dt="2023-11-28T07:18:31.531" v="32" actId="20577"/>
          <ac:spMkLst>
            <pc:docMk/>
            <pc:sldMk cId="0" sldId="257"/>
            <ac:spMk id="7" creationId="{00000000-0000-0000-0000-000000000000}"/>
          </ac:spMkLst>
        </pc:spChg>
        <pc:picChg chg="mod">
          <ac:chgData name="Chonlatorn Boonsri" userId="51b978c5ee6f72b5" providerId="LiveId" clId="{65C50C53-6F78-8848-83AF-043AA5B0D0DF}" dt="2023-11-28T07:18:07.241" v="28" actId="1076"/>
          <ac:picMkLst>
            <pc:docMk/>
            <pc:sldMk cId="0" sldId="257"/>
            <ac:picMk id="2" creationId="{1FE0144E-671B-C446-91CF-F07C7AF09E9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5A64-E8CE-4225-839B-56195171449B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46AE2-D048-479B-924B-9AC758B25C7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EC56D-EBDE-4E0D-8214-F846B8BC0082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47670-952C-4408-980E-80A5966BAD2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48091-3488-4775-BD7D-25987803C2F8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B33A1-FEB1-4867-841D-D7566C01357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CC80A-27CC-45E9-8ED0-E7B83F5B40F9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6A5-0BE3-49F2-8F5A-A184C50D733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64630-4C2C-4294-9DAE-F9C142AB94DB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F469C-1FCF-4ED7-BBD0-DA19354E531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83ED1-6E9E-4447-ADE6-DAB88A61F930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4D87B-BDD2-4E1D-A24C-41F35BA91D1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C7FE3-8467-41FE-85EA-DACF684FB070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4A749-9B50-449C-9BE9-54D029C3C56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2F304-688D-4AAE-BFAB-8FA06241642C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BEE26-C6F5-4C57-83BF-220699A352D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A0DB6-CD06-413D-9CD7-EB5D54063187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2BE01-ECD9-4829-B944-5D7F0684D30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8F578-084E-452C-9FCD-57BB664F221F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108C3-A852-4FC0-B979-A7251D4EC3B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630F3-7E78-4F23-8BB3-8145FA08848C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FBF29-AAD7-47A2-9C91-DF40FF87BFA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97272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6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969"/>
            <a:ext cx="16002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310CC2-1A63-4A1C-81B6-C8D532F3D0B5}" type="datetimeFigureOut">
              <a:rPr lang="th-TH"/>
              <a:pPr>
                <a:defRPr/>
              </a:pPr>
              <a:t>27/05/68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969"/>
            <a:ext cx="21717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969"/>
            <a:ext cx="1600200" cy="5262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CE9BAB-A668-4346-A299-B8506F409DF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88640" y="284482"/>
            <a:ext cx="6480720" cy="9277030"/>
          </a:xfrm>
        </p:spPr>
        <p:txBody>
          <a:bodyPr/>
          <a:lstStyle/>
          <a:p>
            <a:pPr algn="ctr" fontAlgn="auto"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th-TH" sz="1600" b="1" dirty="0">
                <a:latin typeface="Tahoma" pitchFamily="34" charset="0"/>
                <a:cs typeface="Tahoma" pitchFamily="34" charset="0"/>
              </a:rPr>
              <a:t>ประวัติวิทยากร อ. ชลธร บุญศรี โดยสังเขป</a:t>
            </a: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th-TH" sz="1600" dirty="0">
                <a:latin typeface="Tahoma" pitchFamily="34" charset="0"/>
                <a:cs typeface="Tahoma" pitchFamily="34" charset="0"/>
              </a:rPr>
              <a:t>อาจารย์ชลธร บุญศรี วิทยากรและนักวิชาการอิสระ ผู้เชี่ยวชาญด้านการพัฒนาบุคลากร ประสบการณ์ทำงาน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โรงพยาบาลกรุงเทพพัทยา พ.ศ.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2546 – 2550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ตำแหน่ง ผู้จัดการฝึกอบรมและพัฒนาบุคลากร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HRD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th-TH" sz="1600" dirty="0">
                <a:latin typeface="Tahoma" pitchFamily="34" charset="0"/>
                <a:cs typeface="Tahoma" pitchFamily="34" charset="0"/>
              </a:rPr>
              <a:t>สำเร็จการศึกษาสูงสุด ระดับปริญญาโท สาขาบริหารธุรกิจมหาบัณฑิต </a:t>
            </a:r>
            <a:br>
              <a:rPr lang="th-TH" sz="1600" dirty="0">
                <a:latin typeface="Tahoma" pitchFamily="34" charset="0"/>
                <a:cs typeface="Tahoma" pitchFamily="34" charset="0"/>
              </a:rPr>
            </a:br>
            <a:r>
              <a:rPr lang="en-US" sz="1600" dirty="0">
                <a:latin typeface="Tahoma" pitchFamily="34" charset="0"/>
                <a:cs typeface="Tahoma" pitchFamily="34" charset="0"/>
              </a:rPr>
              <a:t>Executive MBA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จากวิทยาลัยพาณิชยศาสตร์ มหาวิทยาลัย</a:t>
            </a:r>
            <a:r>
              <a:rPr lang="th-TH" sz="1600" dirty="0" err="1">
                <a:latin typeface="Tahoma" pitchFamily="34" charset="0"/>
                <a:cs typeface="Tahoma" pitchFamily="34" charset="0"/>
              </a:rPr>
              <a:t>บูรพา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</a:t>
            </a: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th-TH" sz="1600" dirty="0">
                <a:latin typeface="Tahoma" pitchFamily="34" charset="0"/>
                <a:cs typeface="Tahoma" pitchFamily="34" charset="0"/>
              </a:rPr>
              <a:t>สำเร็จหลักสูตร การพัฒนาบุคลิกภาพมาดผู้บริหาร ระดับ 3 </a:t>
            </a:r>
            <a:br>
              <a:rPr lang="th-TH" sz="1600" dirty="0">
                <a:latin typeface="Tahoma" pitchFamily="34" charset="0"/>
                <a:cs typeface="Tahoma" pitchFamily="34" charset="0"/>
              </a:rPr>
            </a:br>
            <a:r>
              <a:rPr lang="th-TH" sz="1600" dirty="0">
                <a:latin typeface="Tahoma" pitchFamily="34" charset="0"/>
                <a:cs typeface="Tahoma" pitchFamily="34" charset="0"/>
              </a:rPr>
              <a:t>จากสถาบันพัฒนาบุคลิกภาพ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John Robert Powers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th-TH" sz="1600" dirty="0">
                <a:latin typeface="Tahoma" pitchFamily="34" charset="0"/>
                <a:cs typeface="Tahoma" pitchFamily="34" charset="0"/>
              </a:rPr>
              <a:t>หัวข้อการบรรยายที่เชี่ยวชาญ และมีผลงานโดดเด่น ได้แก่ 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การเสริมสร้างทีมงาน และการพัฒนาองค์กร 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ESB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พฤติกรรมบริการที่เป็นเลิศ 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แคร์ดี พลัส จิตวิทยาบริการ การสื่อสารด้วยความใส่ใจ 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สื่อสารอย่างถูกต้องปลอดภัย โดยใช้หลักการ ไอเด</a:t>
            </a:r>
            <a:r>
              <a:rPr lang="th-TH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็ท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AIDET 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fontAlgn="auto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th-TH" sz="1600" dirty="0">
                <a:latin typeface="Tahoma"/>
                <a:ea typeface="Tahoma"/>
                <a:cs typeface="Tahoma"/>
              </a:rPr>
              <a:t>ได้รับเชิญเป็นวิทยากรบรรยายให้กับ โรงพยาบาลภาครัฐ และเอกชน รวมทั้ง</a:t>
            </a:r>
            <a:br>
              <a:rPr lang="th-TH" sz="1600" dirty="0">
                <a:latin typeface="Tahoma"/>
                <a:ea typeface="Tahoma"/>
                <a:cs typeface="Tahoma"/>
              </a:rPr>
            </a:br>
            <a:r>
              <a:rPr lang="th-TH" sz="1600" dirty="0">
                <a:latin typeface="Tahoma"/>
                <a:ea typeface="Tahoma"/>
                <a:cs typeface="Tahoma"/>
              </a:rPr>
              <a:t>กระทรวงและหน่วยงานรัฐวิสาหกิจต่างๆ มีผลงานมากกว่า </a:t>
            </a:r>
            <a:r>
              <a:rPr lang="en-US" sz="1600" dirty="0">
                <a:latin typeface="Tahoma"/>
                <a:ea typeface="Tahoma"/>
                <a:cs typeface="Tahoma"/>
              </a:rPr>
              <a:t>15 </a:t>
            </a:r>
            <a:r>
              <a:rPr lang="th-TH" sz="1600" dirty="0">
                <a:latin typeface="Tahoma"/>
                <a:ea typeface="Tahoma"/>
                <a:cs typeface="Tahoma"/>
              </a:rPr>
              <a:t>ปี อาทิ เช่น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โรงพยาบาลศิริราช 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โรงพยาบาลราชวิถี 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สถาบันบำราศนราดู</a:t>
            </a:r>
            <a:r>
              <a:rPr lang="th-TH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โรงพยาบาลกรุงเทพ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โรงพยาบาลธนบุรี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โรงพยาบาลจักษุ</a:t>
            </a:r>
            <a:r>
              <a:rPr lang="th-TH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ตน</a:t>
            </a:r>
            <a:r>
              <a:rPr lang="th-TH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ิน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โรงพยาบาลมหาราชนครราชสีมา 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โรงพยาบาลมหาราชนครศรีธรรมราช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โรงพยาบาลชัยภูมิ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โรงพยาบาลตราด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โรงพยาบาลพระปกเกล้าจันทบุรี 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โรงพยาบาลระยอง</a:t>
            </a:r>
          </a:p>
          <a:p>
            <a:pPr marL="450850" lvl="1" indent="-187325">
              <a:spcBef>
                <a:spcPts val="0"/>
              </a:spcBef>
              <a:spcAft>
                <a:spcPts val="500"/>
              </a:spcAft>
              <a:buFont typeface="Arial" pitchFamily="34" charset="0"/>
              <a:buChar char="•"/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โรงพยาบาลวชิระภูเก็ต</a:t>
            </a:r>
          </a:p>
          <a:p>
            <a:pPr marL="263525" lvl="1" indent="0"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th-TH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เรียนสนุกเข้าใจง่ายใช้ได้จริง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พร้อมแล้ว ขอเชิญพบกับ อ.ชลธร บุญศรี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1FE0144E-671B-C446-91CF-F07C7AF09E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62"/>
          <a:stretch/>
        </p:blipFill>
        <p:spPr bwMode="auto">
          <a:xfrm>
            <a:off x="3717032" y="5385048"/>
            <a:ext cx="2581085" cy="35283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195</Words>
  <Application>Microsoft Macintosh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PowerPoint Presentation</vt:lpstr>
    </vt:vector>
  </TitlesOfParts>
  <Company>Deftones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Chonlatorn Boonsri</dc:creator>
  <cp:lastModifiedBy>Chonlatorn Boonsri</cp:lastModifiedBy>
  <cp:revision>119</cp:revision>
  <dcterms:created xsi:type="dcterms:W3CDTF">2010-11-01T06:38:54Z</dcterms:created>
  <dcterms:modified xsi:type="dcterms:W3CDTF">2025-05-27T01:33:53Z</dcterms:modified>
</cp:coreProperties>
</file>